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275" r:id="rId2"/>
    <p:sldId id="258" r:id="rId3"/>
    <p:sldId id="263" r:id="rId4"/>
    <p:sldId id="264" r:id="rId5"/>
    <p:sldId id="257" r:id="rId6"/>
    <p:sldId id="265" r:id="rId7"/>
    <p:sldId id="260" r:id="rId8"/>
    <p:sldId id="276" r:id="rId9"/>
    <p:sldId id="282" r:id="rId10"/>
    <p:sldId id="261" r:id="rId11"/>
    <p:sldId id="280" r:id="rId12"/>
    <p:sldId id="279" r:id="rId13"/>
    <p:sldId id="259" r:id="rId14"/>
    <p:sldId id="281" r:id="rId15"/>
    <p:sldId id="271" r:id="rId16"/>
    <p:sldId id="270" r:id="rId17"/>
    <p:sldId id="283" r:id="rId18"/>
    <p:sldId id="284" r:id="rId19"/>
    <p:sldId id="272" r:id="rId20"/>
    <p:sldId id="267" r:id="rId21"/>
    <p:sldId id="266" r:id="rId22"/>
    <p:sldId id="26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925" autoAdjust="0"/>
  </p:normalViewPr>
  <p:slideViewPr>
    <p:cSldViewPr>
      <p:cViewPr>
        <p:scale>
          <a:sx n="40" d="100"/>
          <a:sy n="40" d="100"/>
        </p:scale>
        <p:origin x="-1182" y="-5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DF028-23AC-40EC-AD1F-2135FFFCCFA6}" type="datetimeFigureOut">
              <a:rPr lang="nb-NO" smtClean="0"/>
              <a:pPr/>
              <a:t>03.06.2010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2AE48-56E4-40A0-BE5C-EFF472F547F9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Simulator for autopilot på radiostyrte helikoptre.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AE48-56E4-40A0-BE5C-EFF472F547F9}" type="slidenum">
              <a:rPr lang="nb-NO" smtClean="0"/>
              <a:pPr/>
              <a:t>1</a:t>
            </a:fld>
            <a:endParaRPr lang="nb-NO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Seinn</a:t>
            </a:r>
            <a:r>
              <a:rPr lang="nb-NO" baseline="0" dirty="0" smtClean="0"/>
              <a:t> ti...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AE48-56E4-40A0-BE5C-EFF472F547F9}" type="slidenum">
              <a:rPr lang="nb-NO" smtClean="0"/>
              <a:pPr/>
              <a:t>11</a:t>
            </a:fld>
            <a:endParaRPr lang="nb-NO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..eiller huinner</a:t>
            </a:r>
            <a:r>
              <a:rPr lang="nb-NO" baseline="0" dirty="0" smtClean="0"/>
              <a:t> fer å lokaliser hain tuillingen.</a:t>
            </a:r>
          </a:p>
          <a:p>
            <a:r>
              <a:rPr lang="nb-NO" baseline="0" dirty="0" smtClean="0"/>
              <a:t>Dækk stort område effektivt, trygt å belli.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AE48-56E4-40A0-BE5C-EFF472F547F9}" type="slidenum">
              <a:rPr lang="nb-NO" smtClean="0"/>
              <a:pPr/>
              <a:t>12</a:t>
            </a:fld>
            <a:endParaRPr lang="nb-NO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Ainna bruksområda. Dåle væga over fjelle,</a:t>
            </a:r>
            <a:r>
              <a:rPr lang="nb-NO" baseline="0" dirty="0" smtClean="0"/>
              <a:t> hardt belasta i påska.</a:t>
            </a:r>
          </a:p>
          <a:p>
            <a:r>
              <a:rPr lang="nb-NO" baseline="0" dirty="0" smtClean="0"/>
              <a:t>Transport trasé, sjøl Sponheim villa gått go fer henn ideen.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AE48-56E4-40A0-BE5C-EFF472F547F9}" type="slidenum">
              <a:rPr lang="nb-NO" smtClean="0"/>
              <a:pPr/>
              <a:t>13</a:t>
            </a:fld>
            <a:endParaRPr lang="nb-NO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Luftpost, ekspressbud</a:t>
            </a:r>
            <a:r>
              <a:rPr lang="nb-NO" baseline="0" dirty="0" smtClean="0"/>
              <a:t> i by’n, grisgreint strøk.</a:t>
            </a:r>
            <a:endParaRPr lang="nb-NO" dirty="0" smtClean="0"/>
          </a:p>
          <a:p>
            <a:r>
              <a:rPr lang="nb-NO" dirty="0" smtClean="0"/>
              <a:t>Neskjæringa,</a:t>
            </a:r>
            <a:r>
              <a:rPr lang="nb-NO" baseline="0" dirty="0" smtClean="0"/>
              <a:t> k</a:t>
            </a:r>
            <a:r>
              <a:rPr lang="nb-NO" dirty="0" smtClean="0"/>
              <a:t>onkurranse,</a:t>
            </a:r>
            <a:r>
              <a:rPr lang="nb-NO" baseline="0" dirty="0" smtClean="0"/>
              <a:t> flott!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AE48-56E4-40A0-BE5C-EFF472F547F9}" type="slidenum">
              <a:rPr lang="nb-NO" smtClean="0"/>
              <a:pPr/>
              <a:t>14</a:t>
            </a:fld>
            <a:endParaRPr lang="nb-NO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På tide å vis nån demoa</a:t>
            </a:r>
            <a:r>
              <a:rPr lang="nb-NO" baseline="0" dirty="0" smtClean="0"/>
              <a:t> fra simulatorn.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AE48-56E4-40A0-BE5C-EFF472F547F9}" type="slidenum">
              <a:rPr lang="nb-NO" smtClean="0"/>
              <a:pPr/>
              <a:t>15</a:t>
            </a:fld>
            <a:endParaRPr lang="nb-NO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Helikopter autopilot, mang muliheta</a:t>
            </a:r>
            <a:r>
              <a:rPr lang="nb-NO" baseline="0" dirty="0" smtClean="0"/>
              <a:t> å d vil </a:t>
            </a:r>
            <a:r>
              <a:rPr lang="nb-NO" dirty="0" smtClean="0"/>
              <a:t>påversk</a:t>
            </a:r>
            <a:r>
              <a:rPr lang="nb-NO" baseline="0" dirty="0" smtClean="0"/>
              <a:t> oss menneska på mang ulike måta.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AE48-56E4-40A0-BE5C-EFF472F547F9}" type="slidenum">
              <a:rPr lang="nb-NO" smtClean="0"/>
              <a:pPr/>
              <a:t>19</a:t>
            </a:fld>
            <a:endParaRPr lang="nb-NO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En robot ferænkle ting, jær d meir effektivt å e påliteli.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AE48-56E4-40A0-BE5C-EFF472F547F9}" type="slidenum">
              <a:rPr lang="nb-NO" smtClean="0"/>
              <a:pPr/>
              <a:t>20</a:t>
            </a:fld>
            <a:endParaRPr lang="nb-NO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Robota</a:t>
            </a:r>
            <a:r>
              <a:rPr lang="nb-NO" baseline="0" dirty="0" smtClean="0"/>
              <a:t> e hen fer å bli, å d henne e bærre startn!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AE48-56E4-40A0-BE5C-EFF472F547F9}" type="slidenum">
              <a:rPr lang="nb-NO" smtClean="0"/>
              <a:pPr/>
              <a:t>21</a:t>
            </a:fld>
            <a:endParaRPr lang="nb-N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Hi tatt en robot...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AE48-56E4-40A0-BE5C-EFF472F547F9}" type="slidenum">
              <a:rPr lang="nb-NO" smtClean="0"/>
              <a:pPr/>
              <a:t>2</a:t>
            </a:fld>
            <a:endParaRPr lang="nb-NO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...å jort deinn i stainn te å flyg!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AE48-56E4-40A0-BE5C-EFF472F547F9}" type="slidenum">
              <a:rPr lang="nb-NO" smtClean="0"/>
              <a:pPr/>
              <a:t>3</a:t>
            </a:fld>
            <a:endParaRPr lang="nb-NO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F</a:t>
            </a:r>
            <a:r>
              <a:rPr lang="nb-NO" baseline="0" dirty="0" smtClean="0"/>
              <a:t>lyganes robot, tørk støv, vask vindaug, luft bikkja.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AE48-56E4-40A0-BE5C-EFF472F547F9}" type="slidenum">
              <a:rPr lang="nb-NO" smtClean="0"/>
              <a:pPr/>
              <a:t>5</a:t>
            </a:fld>
            <a:endParaRPr lang="nb-NO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Tok utgangsponkt i leiteaksjona. </a:t>
            </a:r>
          </a:p>
          <a:p>
            <a:r>
              <a:rPr lang="nb-NO" dirty="0" smtClean="0"/>
              <a:t>Itj nå ukjeint fenomen,</a:t>
            </a:r>
            <a:r>
              <a:rPr lang="nb-NO" baseline="0" dirty="0" smtClean="0"/>
              <a:t> stuppul i tskjort på fjelle.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AE48-56E4-40A0-BE5C-EFF472F547F9}" type="slidenum">
              <a:rPr lang="nb-NO" smtClean="0"/>
              <a:pPr/>
              <a:t>6</a:t>
            </a:fld>
            <a:endParaRPr lang="nb-NO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Dyrt, tek my ti,</a:t>
            </a:r>
            <a:r>
              <a:rPr lang="nb-NO" baseline="0" dirty="0" smtClean="0"/>
              <a:t> vanskele å fale.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AE48-56E4-40A0-BE5C-EFF472F547F9}" type="slidenum">
              <a:rPr lang="nb-NO" smtClean="0"/>
              <a:pPr/>
              <a:t>7</a:t>
            </a:fld>
            <a:endParaRPr lang="nb-NO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Radiostyrt helikopter. Autopilot utstyrt me kamera</a:t>
            </a:r>
            <a:r>
              <a:rPr lang="nb-NO" baseline="0" dirty="0" smtClean="0"/>
              <a:t> å sensora, finn stuppuln, fast på fjelle.</a:t>
            </a:r>
          </a:p>
          <a:p>
            <a:r>
              <a:rPr lang="nb-NO" baseline="0" dirty="0" smtClean="0"/>
              <a:t>Seinn bilda te basestasjon.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AE48-56E4-40A0-BE5C-EFF472F547F9}" type="slidenum">
              <a:rPr lang="nb-NO" smtClean="0"/>
              <a:pPr/>
              <a:t>8</a:t>
            </a:fld>
            <a:endParaRPr lang="nb-NO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Belli,</a:t>
            </a:r>
            <a:r>
              <a:rPr lang="nb-NO" baseline="0" dirty="0" smtClean="0"/>
              <a:t> telefon, gps, kamera, kompass.</a:t>
            </a:r>
          </a:p>
          <a:p>
            <a:r>
              <a:rPr lang="nb-NO" baseline="0" dirty="0" smtClean="0"/>
              <a:t>Kain reidd følk me helikoptere, spæll å surf internætt på dein.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AE48-56E4-40A0-BE5C-EFF472F547F9}" type="slidenum">
              <a:rPr lang="nb-NO" smtClean="0"/>
              <a:pPr/>
              <a:t>9</a:t>
            </a:fld>
            <a:endParaRPr lang="nb-NO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Ein funke å sjølstendi</a:t>
            </a:r>
            <a:r>
              <a:rPr lang="nb-NO" baseline="0" dirty="0" smtClean="0"/>
              <a:t> =&gt; trivielt å lag mang flær.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AE48-56E4-40A0-BE5C-EFF472F547F9}" type="slidenum">
              <a:rPr lang="nb-NO" smtClean="0"/>
              <a:pPr/>
              <a:t>10</a:t>
            </a:fld>
            <a:endParaRPr lang="nb-N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image" Target="../media/image11.gif"/><Relationship Id="rId4" Type="http://schemas.openxmlformats.org/officeDocument/2006/relationships/image" Target="../media/image1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wmf"/><Relationship Id="rId5" Type="http://schemas.openxmlformats.org/officeDocument/2006/relationships/image" Target="../media/image11.gif"/><Relationship Id="rId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7" Type="http://schemas.openxmlformats.org/officeDocument/2006/relationships/image" Target="../media/image19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10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andrelar\Desktop\Videos\Autopilot%20Compilation%20MM\Autopilot%20Compilation%20MM.wmv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andrelar\Desktop\Videos\Assisted%20Autopilot%20Demo%201.wmv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andrelar\Desktop\Videos\Assisted%20Autopilot%20Demo%202.wmv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wmf"/><Relationship Id="rId5" Type="http://schemas.openxmlformats.org/officeDocument/2006/relationships/image" Target="../media/image11.gif"/><Relationship Id="rId4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457200"/>
            <a:ext cx="7851648" cy="990600"/>
          </a:xfrm>
        </p:spPr>
        <p:txBody>
          <a:bodyPr>
            <a:normAutofit/>
          </a:bodyPr>
          <a:lstStyle/>
          <a:p>
            <a:pPr algn="ctr"/>
            <a:r>
              <a:rPr lang="nb-NO" sz="4200" dirty="0" smtClean="0"/>
              <a:t>Helikopter Autopilot Simulator</a:t>
            </a:r>
            <a:endParaRPr lang="nb-NO" sz="4200" dirty="0"/>
          </a:p>
        </p:txBody>
      </p:sp>
      <p:pic>
        <p:nvPicPr>
          <p:cNvPr id="4" name="Picture 2" descr="H:\HelicopterSim\docs\Masterprosjekt\Figures\Screenshots\cockpit.jpg"/>
          <p:cNvPicPr>
            <a:picLocks noChangeAspect="1" noChangeArrowheads="1"/>
          </p:cNvPicPr>
          <p:nvPr/>
        </p:nvPicPr>
        <p:blipFill>
          <a:blip r:embed="rId3" cstate="print"/>
          <a:srcRect t="27082"/>
          <a:stretch>
            <a:fillRect/>
          </a:stretch>
        </p:blipFill>
        <p:spPr bwMode="auto">
          <a:xfrm>
            <a:off x="0" y="1524000"/>
            <a:ext cx="9143999" cy="5333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Hjelp til søking</a:t>
            </a:r>
            <a:endParaRPr lang="nb-NO" dirty="0"/>
          </a:p>
        </p:txBody>
      </p:sp>
      <p:grpSp>
        <p:nvGrpSpPr>
          <p:cNvPr id="31" name="Group 32"/>
          <p:cNvGrpSpPr/>
          <p:nvPr/>
        </p:nvGrpSpPr>
        <p:grpSpPr>
          <a:xfrm>
            <a:off x="76200" y="3398170"/>
            <a:ext cx="2661185" cy="3459830"/>
            <a:chOff x="76200" y="3398170"/>
            <a:chExt cx="2661185" cy="3459830"/>
          </a:xfrm>
        </p:grpSpPr>
        <p:pic>
          <p:nvPicPr>
            <p:cNvPr id="32" name="Picture 11" descr="C:\Users\andrelar\AppData\Local\Microsoft\Windows\Temporary Internet Files\Content.IE5\KU7EAHET\MM900283197[1].gif"/>
            <p:cNvPicPr>
              <a:picLocks noChangeAspect="1" noChangeArrowheads="1" noCrop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7225" y="4648200"/>
              <a:ext cx="1323975" cy="1295400"/>
            </a:xfrm>
            <a:prstGeom prst="rect">
              <a:avLst/>
            </a:prstGeom>
            <a:noFill/>
          </p:spPr>
        </p:pic>
        <p:pic>
          <p:nvPicPr>
            <p:cNvPr id="33" name="Picture 10" descr="C:\Users\andrelar\AppData\Local\Microsoft\Windows\Temporary Internet Files\Content.IE5\L3OV0RJJ\MC900318352[1].wm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5580062"/>
              <a:ext cx="1828800" cy="1277938"/>
            </a:xfrm>
            <a:prstGeom prst="rect">
              <a:avLst/>
            </a:prstGeom>
            <a:noFill/>
          </p:spPr>
        </p:pic>
        <p:sp>
          <p:nvSpPr>
            <p:cNvPr id="34" name="Right Bracket 33"/>
            <p:cNvSpPr/>
            <p:nvPr/>
          </p:nvSpPr>
          <p:spPr>
            <a:xfrm rot="8268845">
              <a:off x="2280185" y="3413653"/>
              <a:ext cx="457200" cy="1066800"/>
            </a:xfrm>
            <a:prstGeom prst="rightBracket">
              <a:avLst>
                <a:gd name="adj" fmla="val 18009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5" name="Right Bracket 34"/>
            <p:cNvSpPr/>
            <p:nvPr/>
          </p:nvSpPr>
          <p:spPr>
            <a:xfrm rot="8268845">
              <a:off x="2077727" y="3453129"/>
              <a:ext cx="457200" cy="1371600"/>
            </a:xfrm>
            <a:prstGeom prst="rightBracket">
              <a:avLst>
                <a:gd name="adj" fmla="val 18009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6" name="Right Bracket 35"/>
            <p:cNvSpPr/>
            <p:nvPr/>
          </p:nvSpPr>
          <p:spPr>
            <a:xfrm rot="8268845">
              <a:off x="1824655" y="3426274"/>
              <a:ext cx="457200" cy="1752600"/>
            </a:xfrm>
            <a:prstGeom prst="rightBracket">
              <a:avLst>
                <a:gd name="adj" fmla="val 18009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7" name="Right Bracket 36"/>
            <p:cNvSpPr/>
            <p:nvPr/>
          </p:nvSpPr>
          <p:spPr>
            <a:xfrm rot="8268845">
              <a:off x="1625865" y="3398170"/>
              <a:ext cx="429419" cy="2214415"/>
            </a:xfrm>
            <a:prstGeom prst="rightBracket">
              <a:avLst>
                <a:gd name="adj" fmla="val 18009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8" name="Right Bracket 37"/>
          <p:cNvSpPr/>
          <p:nvPr/>
        </p:nvSpPr>
        <p:spPr>
          <a:xfrm>
            <a:off x="4559440" y="2819400"/>
            <a:ext cx="457200" cy="1066800"/>
          </a:xfrm>
          <a:prstGeom prst="rightBracket">
            <a:avLst>
              <a:gd name="adj" fmla="val 1800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Right Bracket 38"/>
          <p:cNvSpPr/>
          <p:nvPr/>
        </p:nvSpPr>
        <p:spPr>
          <a:xfrm>
            <a:off x="4940440" y="2667000"/>
            <a:ext cx="457200" cy="1371600"/>
          </a:xfrm>
          <a:prstGeom prst="rightBracket">
            <a:avLst>
              <a:gd name="adj" fmla="val 1800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0" name="Right Bracket 39"/>
          <p:cNvSpPr/>
          <p:nvPr/>
        </p:nvSpPr>
        <p:spPr>
          <a:xfrm>
            <a:off x="5397640" y="2438400"/>
            <a:ext cx="457200" cy="1752600"/>
          </a:xfrm>
          <a:prstGeom prst="rightBracket">
            <a:avLst>
              <a:gd name="adj" fmla="val 1800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1" name="Right Bracket 40"/>
          <p:cNvSpPr/>
          <p:nvPr/>
        </p:nvSpPr>
        <p:spPr>
          <a:xfrm>
            <a:off x="5713412" y="1981200"/>
            <a:ext cx="685800" cy="2590800"/>
          </a:xfrm>
          <a:prstGeom prst="rightBracket">
            <a:avLst>
              <a:gd name="adj" fmla="val 1800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42" name="Picture 2" descr="C:\Users\andrelar\AppData\Local\Microsoft\Windows\Temporary Internet Files\Content.IE5\KU7EAHET\MC900233059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1640" y="1447800"/>
            <a:ext cx="2287588" cy="3509559"/>
          </a:xfrm>
          <a:prstGeom prst="rect">
            <a:avLst/>
          </a:prstGeom>
          <a:noFill/>
        </p:spPr>
      </p:pic>
      <p:pic>
        <p:nvPicPr>
          <p:cNvPr id="43" name="Picture 42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1905000" y="1981200"/>
            <a:ext cx="2884628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Effektiv søking</a:t>
            </a:r>
            <a:endParaRPr lang="nb-NO" dirty="0"/>
          </a:p>
        </p:txBody>
      </p:sp>
      <p:pic>
        <p:nvPicPr>
          <p:cNvPr id="2054" name="Picture 6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381000" y="3581400"/>
            <a:ext cx="862013" cy="705896"/>
          </a:xfrm>
          <a:prstGeom prst="rect">
            <a:avLst/>
          </a:prstGeom>
          <a:noFill/>
        </p:spPr>
      </p:pic>
      <p:pic>
        <p:nvPicPr>
          <p:cNvPr id="7" name="Picture 6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752600" y="3505200"/>
            <a:ext cx="862013" cy="705896"/>
          </a:xfrm>
          <a:prstGeom prst="rect">
            <a:avLst/>
          </a:prstGeom>
          <a:noFill/>
        </p:spPr>
      </p:pic>
      <p:pic>
        <p:nvPicPr>
          <p:cNvPr id="10" name="Picture 9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109787" y="4608008"/>
            <a:ext cx="862013" cy="705896"/>
          </a:xfrm>
          <a:prstGeom prst="rect">
            <a:avLst/>
          </a:prstGeom>
          <a:noFill/>
        </p:spPr>
      </p:pic>
      <p:pic>
        <p:nvPicPr>
          <p:cNvPr id="12" name="Picture 11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3024187" y="3846008"/>
            <a:ext cx="862013" cy="705896"/>
          </a:xfrm>
          <a:prstGeom prst="rect">
            <a:avLst/>
          </a:prstGeom>
          <a:noFill/>
        </p:spPr>
      </p:pic>
      <p:pic>
        <p:nvPicPr>
          <p:cNvPr id="15" name="Picture 14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3862387" y="3084008"/>
            <a:ext cx="862013" cy="705896"/>
          </a:xfrm>
          <a:prstGeom prst="rect">
            <a:avLst/>
          </a:prstGeom>
          <a:noFill/>
        </p:spPr>
      </p:pic>
      <p:pic>
        <p:nvPicPr>
          <p:cNvPr id="16" name="Picture 15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643187" y="2626808"/>
            <a:ext cx="862013" cy="705896"/>
          </a:xfrm>
          <a:prstGeom prst="rect">
            <a:avLst/>
          </a:prstGeom>
          <a:noFill/>
        </p:spPr>
      </p:pic>
      <p:pic>
        <p:nvPicPr>
          <p:cNvPr id="20" name="Picture 19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471987" y="4379408"/>
            <a:ext cx="862013" cy="705896"/>
          </a:xfrm>
          <a:prstGeom prst="rect">
            <a:avLst/>
          </a:prstGeom>
          <a:noFill/>
        </p:spPr>
      </p:pic>
      <p:pic>
        <p:nvPicPr>
          <p:cNvPr id="21" name="Picture 20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395787" y="2169608"/>
            <a:ext cx="862013" cy="705896"/>
          </a:xfrm>
          <a:prstGeom prst="rect">
            <a:avLst/>
          </a:prstGeom>
          <a:noFill/>
        </p:spPr>
      </p:pic>
      <p:pic>
        <p:nvPicPr>
          <p:cNvPr id="25" name="Picture 2" descr="C:\Users\andrelar\AppData\Local\Microsoft\Windows\Temporary Internet Files\Content.IE5\KU7EAHET\MC900233059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3124200"/>
            <a:ext cx="2287588" cy="3509559"/>
          </a:xfrm>
          <a:prstGeom prst="rect">
            <a:avLst/>
          </a:prstGeom>
          <a:noFill/>
        </p:spPr>
      </p:pic>
      <p:pic>
        <p:nvPicPr>
          <p:cNvPr id="13" name="Picture 12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423987" y="2474408"/>
            <a:ext cx="862013" cy="705896"/>
          </a:xfrm>
          <a:prstGeom prst="rect">
            <a:avLst/>
          </a:prstGeom>
          <a:noFill/>
        </p:spPr>
      </p:pic>
      <p:grpSp>
        <p:nvGrpSpPr>
          <p:cNvPr id="14" name="Group 32"/>
          <p:cNvGrpSpPr/>
          <p:nvPr/>
        </p:nvGrpSpPr>
        <p:grpSpPr>
          <a:xfrm>
            <a:off x="76201" y="4777566"/>
            <a:ext cx="1600199" cy="2080433"/>
            <a:chOff x="76200" y="3398170"/>
            <a:chExt cx="2661185" cy="3459830"/>
          </a:xfrm>
        </p:grpSpPr>
        <p:pic>
          <p:nvPicPr>
            <p:cNvPr id="17" name="Picture 11" descr="C:\Users\andrelar\AppData\Local\Microsoft\Windows\Temporary Internet Files\Content.IE5\KU7EAHET\MM900283197[1].gif"/>
            <p:cNvPicPr>
              <a:picLocks noChangeAspect="1" noChangeArrowheads="1" noCrop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7225" y="4648200"/>
              <a:ext cx="1323975" cy="1295400"/>
            </a:xfrm>
            <a:prstGeom prst="rect">
              <a:avLst/>
            </a:prstGeom>
            <a:noFill/>
          </p:spPr>
        </p:pic>
        <p:pic>
          <p:nvPicPr>
            <p:cNvPr id="18" name="Picture 10" descr="C:\Users\andrelar\AppData\Local\Microsoft\Windows\Temporary Internet Files\Content.IE5\L3OV0RJJ\MC900318352[1].wm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6200" y="5580062"/>
              <a:ext cx="1828800" cy="1277938"/>
            </a:xfrm>
            <a:prstGeom prst="rect">
              <a:avLst/>
            </a:prstGeom>
            <a:noFill/>
          </p:spPr>
        </p:pic>
        <p:sp>
          <p:nvSpPr>
            <p:cNvPr id="19" name="Right Bracket 18"/>
            <p:cNvSpPr/>
            <p:nvPr/>
          </p:nvSpPr>
          <p:spPr>
            <a:xfrm rot="8268845">
              <a:off x="2280185" y="3413653"/>
              <a:ext cx="457200" cy="1066800"/>
            </a:xfrm>
            <a:prstGeom prst="rightBracket">
              <a:avLst>
                <a:gd name="adj" fmla="val 18009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2" name="Right Bracket 21"/>
            <p:cNvSpPr/>
            <p:nvPr/>
          </p:nvSpPr>
          <p:spPr>
            <a:xfrm rot="8268845">
              <a:off x="2077727" y="3453129"/>
              <a:ext cx="457200" cy="1371600"/>
            </a:xfrm>
            <a:prstGeom prst="rightBracket">
              <a:avLst>
                <a:gd name="adj" fmla="val 18009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3" name="Right Bracket 22"/>
            <p:cNvSpPr/>
            <p:nvPr/>
          </p:nvSpPr>
          <p:spPr>
            <a:xfrm rot="8268845">
              <a:off x="1824655" y="3426274"/>
              <a:ext cx="457200" cy="1752600"/>
            </a:xfrm>
            <a:prstGeom prst="rightBracket">
              <a:avLst>
                <a:gd name="adj" fmla="val 18009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4" name="Right Bracket 23"/>
            <p:cNvSpPr/>
            <p:nvPr/>
          </p:nvSpPr>
          <p:spPr>
            <a:xfrm rot="8268845">
              <a:off x="1625865" y="3398170"/>
              <a:ext cx="429419" cy="2214415"/>
            </a:xfrm>
            <a:prstGeom prst="rightBracket">
              <a:avLst>
                <a:gd name="adj" fmla="val 18009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 overkant effektivt</a:t>
            </a:r>
            <a:endParaRPr lang="nb-NO" dirty="0"/>
          </a:p>
        </p:txBody>
      </p:sp>
      <p:pic>
        <p:nvPicPr>
          <p:cNvPr id="2054" name="Picture 6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381000" y="2438400"/>
            <a:ext cx="862013" cy="705896"/>
          </a:xfrm>
          <a:prstGeom prst="rect">
            <a:avLst/>
          </a:prstGeom>
          <a:noFill/>
        </p:spPr>
      </p:pic>
      <p:pic>
        <p:nvPicPr>
          <p:cNvPr id="6" name="Picture 6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667000" y="2743200"/>
            <a:ext cx="862013" cy="705896"/>
          </a:xfrm>
          <a:prstGeom prst="rect">
            <a:avLst/>
          </a:prstGeom>
          <a:noFill/>
        </p:spPr>
      </p:pic>
      <p:pic>
        <p:nvPicPr>
          <p:cNvPr id="7" name="Picture 6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066800" y="3962400"/>
            <a:ext cx="862013" cy="705896"/>
          </a:xfrm>
          <a:prstGeom prst="rect">
            <a:avLst/>
          </a:prstGeom>
          <a:noFill/>
        </p:spPr>
      </p:pic>
      <p:pic>
        <p:nvPicPr>
          <p:cNvPr id="8" name="Picture 7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676400" y="3048000"/>
            <a:ext cx="862013" cy="705896"/>
          </a:xfrm>
          <a:prstGeom prst="rect">
            <a:avLst/>
          </a:prstGeom>
          <a:noFill/>
        </p:spPr>
      </p:pic>
      <p:pic>
        <p:nvPicPr>
          <p:cNvPr id="10" name="Picture 9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828800" y="4800600"/>
            <a:ext cx="862013" cy="705896"/>
          </a:xfrm>
          <a:prstGeom prst="rect">
            <a:avLst/>
          </a:prstGeom>
          <a:noFill/>
        </p:spPr>
      </p:pic>
      <p:pic>
        <p:nvPicPr>
          <p:cNvPr id="12" name="Picture 11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133600" y="4038600"/>
            <a:ext cx="862013" cy="705896"/>
          </a:xfrm>
          <a:prstGeom prst="rect">
            <a:avLst/>
          </a:prstGeom>
          <a:noFill/>
        </p:spPr>
      </p:pic>
      <p:pic>
        <p:nvPicPr>
          <p:cNvPr id="13" name="Picture 12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743200" y="3352800"/>
            <a:ext cx="862013" cy="705896"/>
          </a:xfrm>
          <a:prstGeom prst="rect">
            <a:avLst/>
          </a:prstGeom>
          <a:noFill/>
        </p:spPr>
      </p:pic>
      <p:pic>
        <p:nvPicPr>
          <p:cNvPr id="14" name="Picture 13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3505200" y="2438400"/>
            <a:ext cx="862013" cy="705896"/>
          </a:xfrm>
          <a:prstGeom prst="rect">
            <a:avLst/>
          </a:prstGeom>
          <a:noFill/>
        </p:spPr>
      </p:pic>
      <p:pic>
        <p:nvPicPr>
          <p:cNvPr id="15" name="Picture 14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3581400" y="3276600"/>
            <a:ext cx="862013" cy="705896"/>
          </a:xfrm>
          <a:prstGeom prst="rect">
            <a:avLst/>
          </a:prstGeom>
          <a:noFill/>
        </p:spPr>
      </p:pic>
      <p:pic>
        <p:nvPicPr>
          <p:cNvPr id="16" name="Picture 15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3124200" y="4419600"/>
            <a:ext cx="862013" cy="705896"/>
          </a:xfrm>
          <a:prstGeom prst="rect">
            <a:avLst/>
          </a:prstGeom>
          <a:noFill/>
        </p:spPr>
      </p:pic>
      <p:pic>
        <p:nvPicPr>
          <p:cNvPr id="17" name="Picture 16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3048000" y="5257800"/>
            <a:ext cx="862013" cy="705896"/>
          </a:xfrm>
          <a:prstGeom prst="rect">
            <a:avLst/>
          </a:prstGeom>
          <a:noFill/>
        </p:spPr>
      </p:pic>
      <p:pic>
        <p:nvPicPr>
          <p:cNvPr id="18" name="Picture 17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3352800" y="5791200"/>
            <a:ext cx="862013" cy="705896"/>
          </a:xfrm>
          <a:prstGeom prst="rect">
            <a:avLst/>
          </a:prstGeom>
          <a:noFill/>
        </p:spPr>
      </p:pic>
      <p:pic>
        <p:nvPicPr>
          <p:cNvPr id="19" name="Picture 18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343400" y="5638800"/>
            <a:ext cx="862013" cy="705896"/>
          </a:xfrm>
          <a:prstGeom prst="rect">
            <a:avLst/>
          </a:prstGeom>
          <a:noFill/>
        </p:spPr>
      </p:pic>
      <p:pic>
        <p:nvPicPr>
          <p:cNvPr id="20" name="Picture 19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191000" y="4572000"/>
            <a:ext cx="862013" cy="705896"/>
          </a:xfrm>
          <a:prstGeom prst="rect">
            <a:avLst/>
          </a:prstGeom>
          <a:noFill/>
        </p:spPr>
      </p:pic>
      <p:pic>
        <p:nvPicPr>
          <p:cNvPr id="21" name="Picture 20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953000" y="2819400"/>
            <a:ext cx="862013" cy="705896"/>
          </a:xfrm>
          <a:prstGeom prst="rect">
            <a:avLst/>
          </a:prstGeom>
          <a:noFill/>
        </p:spPr>
      </p:pic>
      <p:pic>
        <p:nvPicPr>
          <p:cNvPr id="22" name="Picture 21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562600" y="2514600"/>
            <a:ext cx="862013" cy="705896"/>
          </a:xfrm>
          <a:prstGeom prst="rect">
            <a:avLst/>
          </a:prstGeom>
          <a:noFill/>
        </p:spPr>
      </p:pic>
      <p:pic>
        <p:nvPicPr>
          <p:cNvPr id="23" name="Picture 22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6705600" y="2057400"/>
            <a:ext cx="862013" cy="705896"/>
          </a:xfrm>
          <a:prstGeom prst="rect">
            <a:avLst/>
          </a:prstGeom>
          <a:noFill/>
        </p:spPr>
      </p:pic>
      <p:pic>
        <p:nvPicPr>
          <p:cNvPr id="24" name="Picture 23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572000" y="3505200"/>
            <a:ext cx="862013" cy="705896"/>
          </a:xfrm>
          <a:prstGeom prst="rect">
            <a:avLst/>
          </a:prstGeom>
          <a:noFill/>
        </p:spPr>
      </p:pic>
      <p:pic>
        <p:nvPicPr>
          <p:cNvPr id="25" name="Picture 2" descr="C:\Users\andrelar\AppData\Local\Microsoft\Windows\Temporary Internet Files\Content.IE5\KU7EAHET\MC900233059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3124200"/>
            <a:ext cx="2287588" cy="3509559"/>
          </a:xfrm>
          <a:prstGeom prst="rect">
            <a:avLst/>
          </a:prstGeom>
          <a:noFill/>
        </p:spPr>
      </p:pic>
      <p:pic>
        <p:nvPicPr>
          <p:cNvPr id="26" name="Picture 25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495800" y="1905000"/>
            <a:ext cx="862013" cy="705896"/>
          </a:xfrm>
          <a:prstGeom prst="rect">
            <a:avLst/>
          </a:prstGeom>
          <a:noFill/>
        </p:spPr>
      </p:pic>
      <p:pic>
        <p:nvPicPr>
          <p:cNvPr id="27" name="Picture 26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6705600" y="1143000"/>
            <a:ext cx="862013" cy="705896"/>
          </a:xfrm>
          <a:prstGeom prst="rect">
            <a:avLst/>
          </a:prstGeom>
          <a:noFill/>
        </p:spPr>
      </p:pic>
      <p:pic>
        <p:nvPicPr>
          <p:cNvPr id="28" name="Picture 27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286000" y="2209800"/>
            <a:ext cx="862013" cy="705896"/>
          </a:xfrm>
          <a:prstGeom prst="rect">
            <a:avLst/>
          </a:prstGeom>
          <a:noFill/>
        </p:spPr>
      </p:pic>
      <p:pic>
        <p:nvPicPr>
          <p:cNvPr id="29" name="Picture 28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609600" y="3276600"/>
            <a:ext cx="862013" cy="705896"/>
          </a:xfrm>
          <a:prstGeom prst="rect">
            <a:avLst/>
          </a:prstGeom>
          <a:noFill/>
        </p:spPr>
      </p:pic>
      <p:pic>
        <p:nvPicPr>
          <p:cNvPr id="30" name="Picture 6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3886200" y="3962400"/>
            <a:ext cx="862013" cy="705896"/>
          </a:xfrm>
          <a:prstGeom prst="rect">
            <a:avLst/>
          </a:prstGeom>
          <a:noFill/>
        </p:spPr>
      </p:pic>
      <p:pic>
        <p:nvPicPr>
          <p:cNvPr id="31" name="Picture 30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52400" y="3733800"/>
            <a:ext cx="862013" cy="705896"/>
          </a:xfrm>
          <a:prstGeom prst="rect">
            <a:avLst/>
          </a:prstGeom>
          <a:noFill/>
        </p:spPr>
      </p:pic>
      <p:pic>
        <p:nvPicPr>
          <p:cNvPr id="32" name="Picture 31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2362200" y="5715000"/>
            <a:ext cx="862013" cy="705896"/>
          </a:xfrm>
          <a:prstGeom prst="rect">
            <a:avLst/>
          </a:prstGeom>
          <a:noFill/>
        </p:spPr>
      </p:pic>
      <p:pic>
        <p:nvPicPr>
          <p:cNvPr id="33" name="Picture 32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715000" y="1808704"/>
            <a:ext cx="862013" cy="705896"/>
          </a:xfrm>
          <a:prstGeom prst="rect">
            <a:avLst/>
          </a:prstGeom>
          <a:noFill/>
        </p:spPr>
      </p:pic>
      <p:pic>
        <p:nvPicPr>
          <p:cNvPr id="34" name="Picture 33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219200" y="2362200"/>
            <a:ext cx="862013" cy="705896"/>
          </a:xfrm>
          <a:prstGeom prst="rect">
            <a:avLst/>
          </a:prstGeom>
          <a:noFill/>
        </p:spPr>
      </p:pic>
      <p:grpSp>
        <p:nvGrpSpPr>
          <p:cNvPr id="35" name="Group 32"/>
          <p:cNvGrpSpPr/>
          <p:nvPr/>
        </p:nvGrpSpPr>
        <p:grpSpPr>
          <a:xfrm>
            <a:off x="76201" y="4777566"/>
            <a:ext cx="1600199" cy="2080433"/>
            <a:chOff x="76200" y="3398170"/>
            <a:chExt cx="2661185" cy="3459830"/>
          </a:xfrm>
        </p:grpSpPr>
        <p:pic>
          <p:nvPicPr>
            <p:cNvPr id="36" name="Picture 11" descr="C:\Users\andrelar\AppData\Local\Microsoft\Windows\Temporary Internet Files\Content.IE5\KU7EAHET\MM900283197[1].gif"/>
            <p:cNvPicPr>
              <a:picLocks noChangeAspect="1" noChangeArrowheads="1" noCrop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7225" y="4648200"/>
              <a:ext cx="1323975" cy="1295400"/>
            </a:xfrm>
            <a:prstGeom prst="rect">
              <a:avLst/>
            </a:prstGeom>
            <a:noFill/>
          </p:spPr>
        </p:pic>
        <p:pic>
          <p:nvPicPr>
            <p:cNvPr id="37" name="Picture 10" descr="C:\Users\andrelar\AppData\Local\Microsoft\Windows\Temporary Internet Files\Content.IE5\L3OV0RJJ\MC900318352[1].wm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6200" y="5580062"/>
              <a:ext cx="1828800" cy="1277938"/>
            </a:xfrm>
            <a:prstGeom prst="rect">
              <a:avLst/>
            </a:prstGeom>
            <a:noFill/>
          </p:spPr>
        </p:pic>
        <p:sp>
          <p:nvSpPr>
            <p:cNvPr id="38" name="Right Bracket 37"/>
            <p:cNvSpPr/>
            <p:nvPr/>
          </p:nvSpPr>
          <p:spPr>
            <a:xfrm rot="8268845">
              <a:off x="2280185" y="3413653"/>
              <a:ext cx="457200" cy="1066800"/>
            </a:xfrm>
            <a:prstGeom prst="rightBracket">
              <a:avLst>
                <a:gd name="adj" fmla="val 18009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9" name="Right Bracket 38"/>
            <p:cNvSpPr/>
            <p:nvPr/>
          </p:nvSpPr>
          <p:spPr>
            <a:xfrm rot="8268845">
              <a:off x="2077727" y="3453129"/>
              <a:ext cx="457200" cy="1371600"/>
            </a:xfrm>
            <a:prstGeom prst="rightBracket">
              <a:avLst>
                <a:gd name="adj" fmla="val 18009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0" name="Right Bracket 39"/>
            <p:cNvSpPr/>
            <p:nvPr/>
          </p:nvSpPr>
          <p:spPr>
            <a:xfrm rot="8268845">
              <a:off x="1824655" y="3426274"/>
              <a:ext cx="457200" cy="1752600"/>
            </a:xfrm>
            <a:prstGeom prst="rightBracket">
              <a:avLst>
                <a:gd name="adj" fmla="val 18009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1" name="Right Bracket 40"/>
            <p:cNvSpPr/>
            <p:nvPr/>
          </p:nvSpPr>
          <p:spPr>
            <a:xfrm rot="8268845">
              <a:off x="1625865" y="3398170"/>
              <a:ext cx="429419" cy="2214415"/>
            </a:xfrm>
            <a:prstGeom prst="rightBracket">
              <a:avLst>
                <a:gd name="adj" fmla="val 18009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 rot="5400000" flipH="1" flipV="1">
            <a:off x="1388092" y="3924300"/>
            <a:ext cx="5867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Avlaste dårlige veier</a:t>
            </a:r>
            <a:endParaRPr lang="nb-NO" dirty="0"/>
          </a:p>
        </p:txBody>
      </p:sp>
      <p:pic>
        <p:nvPicPr>
          <p:cNvPr id="13" name="Picture 5" descr="C:\Users\andrelar\AppData\Local\Microsoft\Windows\Temporary Internet Files\Content.IE5\L3OV0RJJ\MC900348859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2837" y="5791200"/>
            <a:ext cx="1071563" cy="879516"/>
          </a:xfrm>
          <a:prstGeom prst="rect">
            <a:avLst/>
          </a:prstGeom>
          <a:noFill/>
        </p:spPr>
      </p:pic>
      <p:pic>
        <p:nvPicPr>
          <p:cNvPr id="27" name="Picture 26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09600" y="5486400"/>
            <a:ext cx="914400" cy="748795"/>
          </a:xfrm>
          <a:prstGeom prst="rect">
            <a:avLst/>
          </a:prstGeom>
          <a:noFill/>
        </p:spPr>
      </p:pic>
      <p:pic>
        <p:nvPicPr>
          <p:cNvPr id="29" name="Picture 28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09600" y="5486400"/>
            <a:ext cx="914400" cy="748795"/>
          </a:xfrm>
          <a:prstGeom prst="rect">
            <a:avLst/>
          </a:prstGeom>
          <a:noFill/>
        </p:spPr>
      </p:pic>
      <p:pic>
        <p:nvPicPr>
          <p:cNvPr id="35" name="Picture 34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09600" y="5486400"/>
            <a:ext cx="914400" cy="748795"/>
          </a:xfrm>
          <a:prstGeom prst="rect">
            <a:avLst/>
          </a:prstGeom>
          <a:noFill/>
        </p:spPr>
      </p:pic>
      <p:pic>
        <p:nvPicPr>
          <p:cNvPr id="36" name="Picture 35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09600" y="5486400"/>
            <a:ext cx="914400" cy="748795"/>
          </a:xfrm>
          <a:prstGeom prst="rect">
            <a:avLst/>
          </a:prstGeom>
          <a:noFill/>
        </p:spPr>
      </p:pic>
      <p:pic>
        <p:nvPicPr>
          <p:cNvPr id="37" name="Picture 36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09600" y="5486400"/>
            <a:ext cx="914400" cy="748795"/>
          </a:xfrm>
          <a:prstGeom prst="rect">
            <a:avLst/>
          </a:prstGeom>
          <a:noFill/>
        </p:spPr>
      </p:pic>
      <p:pic>
        <p:nvPicPr>
          <p:cNvPr id="38" name="Picture 37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09600" y="5486400"/>
            <a:ext cx="914400" cy="748795"/>
          </a:xfrm>
          <a:prstGeom prst="rect">
            <a:avLst/>
          </a:prstGeom>
          <a:noFill/>
        </p:spPr>
      </p:pic>
      <p:pic>
        <p:nvPicPr>
          <p:cNvPr id="39" name="Picture 38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09600" y="5486400"/>
            <a:ext cx="914400" cy="748795"/>
          </a:xfrm>
          <a:prstGeom prst="rect">
            <a:avLst/>
          </a:prstGeom>
          <a:noFill/>
        </p:spPr>
      </p:pic>
      <p:pic>
        <p:nvPicPr>
          <p:cNvPr id="7188" name="Picture 20" descr="C:\Users\andrelar\AppData\Local\Microsoft\Windows\Temporary Internet Files\Content.IE5\C1KAMETO\MC900136675[1].wm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200" y="3505200"/>
            <a:ext cx="1676400" cy="1889439"/>
          </a:xfrm>
          <a:prstGeom prst="rect">
            <a:avLst/>
          </a:prstGeom>
          <a:noFill/>
        </p:spPr>
      </p:pic>
      <p:sp>
        <p:nvSpPr>
          <p:cNvPr id="44" name="TextBox 43"/>
          <p:cNvSpPr txBox="1"/>
          <p:nvPr/>
        </p:nvSpPr>
        <p:spPr>
          <a:xfrm>
            <a:off x="3352800" y="594360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 b="1" dirty="0" smtClean="0"/>
              <a:t>TOLL</a:t>
            </a:r>
            <a:endParaRPr lang="nb-NO" sz="2800" b="1" dirty="0"/>
          </a:p>
        </p:txBody>
      </p:sp>
      <p:pic>
        <p:nvPicPr>
          <p:cNvPr id="45" name="Picture 44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09600" y="5486400"/>
            <a:ext cx="914400" cy="748795"/>
          </a:xfrm>
          <a:prstGeom prst="rect">
            <a:avLst/>
          </a:prstGeom>
          <a:noFill/>
        </p:spPr>
      </p:pic>
      <p:pic>
        <p:nvPicPr>
          <p:cNvPr id="4098" name="Picture 2" descr="C:\Users\andrelar\AppData\Local\Microsoft\Windows\Temporary Internet Files\Content.IE5\L3OV0RJJ\MC900015859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76200" y="2590800"/>
            <a:ext cx="1676400" cy="1349956"/>
          </a:xfrm>
          <a:prstGeom prst="rect">
            <a:avLst/>
          </a:prstGeom>
          <a:noFill/>
        </p:spPr>
      </p:pic>
      <p:pic>
        <p:nvPicPr>
          <p:cNvPr id="4099" name="Picture 3" descr="C:\Users\andrelar\AppData\Local\Microsoft\Windows\Temporary Internet Files\Content.IE5\KU7EAHET\MC900015882[1].wm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11649" y="2613025"/>
            <a:ext cx="1579951" cy="1273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67 L 0.00052 0.10661 L 0.00087 0.0067 L 0.00157 0.10661 L 0.00209 0.0067 L 0.00243 0.10661 L 0.00313 0.0067 L 0.00348 0.10661 L 0.00417 0.0067 L 0.00469 0.10661 L 0.00504 0.0067 L 0.00573 0.10661 L 0.00608 0.0067 L 0.0066 0.10661 L 0.0073 0.0067 L 0.00764 0.10661 L 0.00834 0.0067 " pathEditMode="relative" rAng="0" ptsTypes="FFFFFFFFFFFFFFFFF">
                                      <p:cBhvr>
                                        <p:cTn id="6" dur="3000" fill="hold"/>
                                        <p:tgtEl>
                                          <p:spTgt spid="7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76 0.00717 C 0.03125 -0.0525 0.04427 -0.29255 0.13402 -0.35083 C 0.22343 -0.40911 0.45295 -0.3957 0.54896 -0.34297 C 0.64496 -0.29024 0.67934 -0.08279 0.71024 -0.03469 C 0.74114 0.01341 0.75868 -0.00023 0.73402 -0.05458 C 0.70937 -0.10893 0.66041 -0.30805 0.5625 -0.36078 C 0.46458 -0.41351 0.2368 -0.43224 0.146 -0.37072 C 0.05521 -0.30921 0.04444 -0.07007 0.01771 0.00902 " pathEditMode="relative" rAng="0" ptsTypes="aaaaaaaa">
                                      <p:cBhvr>
                                        <p:cTn id="8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" y="-21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076 0.00717 C 0.03125 -0.0525 0.04427 -0.29255 0.13402 -0.35083 C 0.22343 -0.40911 0.45295 -0.3957 0.54896 -0.34297 C 0.64496 -0.29024 0.67934 -0.08279 0.71024 -0.03469 C 0.74114 0.01341 0.75868 -0.00023 0.73402 -0.05458 C 0.70937 -0.10893 0.66041 -0.30805 0.5625 -0.36078 C 0.46458 -0.41351 0.2368 -0.43224 0.146 -0.37072 C 0.05521 -0.30921 0.04444 -0.07007 0.01771 0.00902 " pathEditMode="relative" rAng="0" ptsTypes="aaaaaaaa">
                                      <p:cBhvr>
                                        <p:cTn id="10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" y="-21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076 0.00717 C 0.03125 -0.0525 0.04427 -0.29255 0.13402 -0.35083 C 0.22343 -0.40911 0.45295 -0.3957 0.54896 -0.34297 C 0.64496 -0.29024 0.67934 -0.08279 0.71024 -0.03469 C 0.74114 0.01341 0.75868 -0.00023 0.73402 -0.05458 C 0.70937 -0.10893 0.66041 -0.30805 0.5625 -0.36078 C 0.46458 -0.41351 0.2368 -0.43224 0.146 -0.37072 C 0.05521 -0.30921 0.04444 -0.07007 0.01771 0.00902 " pathEditMode="relative" rAng="0" ptsTypes="aaaaaaaa">
                                      <p:cBhvr>
                                        <p:cTn id="12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" y="-21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076 0.00717 C 0.03125 -0.0525 0.04427 -0.29255 0.13402 -0.35083 C 0.22343 -0.40911 0.45295 -0.3957 0.54896 -0.34297 C 0.64496 -0.29024 0.67934 -0.08279 0.71024 -0.03469 C 0.74114 0.01341 0.75868 -0.00023 0.73402 -0.05458 C 0.70937 -0.10893 0.66041 -0.30805 0.5625 -0.36078 C 0.46458 -0.41351 0.2368 -0.43224 0.146 -0.37072 C 0.05521 -0.30921 0.04444 -0.07007 0.01771 0.00902 " pathEditMode="relative" rAng="0" ptsTypes="aaaaaaaa">
                                      <p:cBhvr>
                                        <p:cTn id="14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" y="-21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076 0.00717 C 0.03125 -0.0525 0.04427 -0.29255 0.13402 -0.35083 C 0.22343 -0.40911 0.45295 -0.3957 0.54896 -0.34297 C 0.64496 -0.29024 0.67934 -0.08279 0.71024 -0.03469 C 0.74114 0.01341 0.75868 -0.00023 0.73402 -0.05458 C 0.70937 -0.10893 0.66041 -0.30805 0.5625 -0.36078 C 0.46458 -0.41351 0.2368 -0.43224 0.146 -0.37072 C 0.05521 -0.30921 0.04444 -0.07007 0.01771 0.00902 " pathEditMode="relative" rAng="0" ptsTypes="aaaaaaaa">
                                      <p:cBhvr>
                                        <p:cTn id="16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" y="-21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1076 0.00717 C 0.03125 -0.0525 0.04427 -0.29255 0.13402 -0.35083 C 0.22343 -0.40911 0.45295 -0.3957 0.54896 -0.34297 C 0.64496 -0.29024 0.67934 -0.08279 0.71024 -0.03469 C 0.74114 0.01341 0.75868 -0.00023 0.73402 -0.05458 C 0.70937 -0.10893 0.66041 -0.30805 0.5625 -0.36078 C 0.46458 -0.41351 0.2368 -0.43224 0.146 -0.37072 C 0.05521 -0.30921 0.04444 -0.07007 0.01771 0.00902 " pathEditMode="relative" rAng="0" ptsTypes="aaaaaaaa">
                                      <p:cBhvr>
                                        <p:cTn id="18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" y="-21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1076 0.00578 C 0.03125 -0.05389 0.04427 -0.29394 0.13402 -0.35222 C 0.22343 -0.4105 0.45295 -0.39709 0.54896 -0.34436 C 0.64496 -0.29163 0.67934 -0.08418 0.71024 -0.03608 C 0.74114 0.01202 0.75868 -0.00162 0.73402 -0.05597 C 0.70937 -0.11032 0.66041 -0.30944 0.5625 -0.36217 C 0.46458 -0.41489 0.2368 -0.43363 0.146 -0.37211 C 0.05521 -0.31059 0.04444 -0.07146 0.01771 0.00763 " pathEditMode="relative" rAng="0" ptsTypes="aaaaaaaa">
                                      <p:cBhvr>
                                        <p:cTn id="20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" y="-21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1076 0.00717 C 0.03125 -0.0525 0.04427 -0.29255 0.13402 -0.35083 C 0.22343 -0.40911 0.45295 -0.3957 0.54896 -0.34297 C 0.64496 -0.29024 0.67934 -0.08279 0.71024 -0.03469 C 0.74114 0.01341 0.75868 -0.00023 0.73402 -0.05458 C 0.70937 -0.10893 0.66041 -0.30805 0.5625 -0.36078 C 0.46458 -0.41351 0.2368 -0.43224 0.146 -0.37072 C 0.05521 -0.30921 0.04444 -0.07007 0.01771 0.00902 " pathEditMode="relative" rAng="0" ptsTypes="aaaaaaaa">
                                      <p:cBhvr>
                                        <p:cTn id="22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" y="-2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andrelar\AppData\Local\Microsoft\Windows\Temporary Internet Files\Content.IE5\KU7EAHET\MC900331617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828800"/>
            <a:ext cx="762000" cy="969622"/>
          </a:xfrm>
          <a:prstGeom prst="rect">
            <a:avLst/>
          </a:prstGeom>
          <a:noFill/>
        </p:spPr>
      </p:pic>
      <p:pic>
        <p:nvPicPr>
          <p:cNvPr id="20" name="Picture 3" descr="C:\Users\andrelar\AppData\Local\Microsoft\Windows\Temporary Internet Files\Content.IE5\KU7EAHET\MC900331617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828800"/>
            <a:ext cx="762000" cy="969622"/>
          </a:xfrm>
          <a:prstGeom prst="rect">
            <a:avLst/>
          </a:prstGeom>
          <a:noFill/>
        </p:spPr>
      </p:pic>
      <p:pic>
        <p:nvPicPr>
          <p:cNvPr id="22" name="Picture 3" descr="C:\Users\andrelar\AppData\Local\Microsoft\Windows\Temporary Internet Files\Content.IE5\KU7EAHET\MC900331617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1828800"/>
            <a:ext cx="762000" cy="969622"/>
          </a:xfrm>
          <a:prstGeom prst="rect">
            <a:avLst/>
          </a:prstGeom>
          <a:noFill/>
        </p:spPr>
      </p:pic>
      <p:pic>
        <p:nvPicPr>
          <p:cNvPr id="5127" name="Picture 7" descr="C:\Users\andrelar\AppData\Local\Microsoft\Windows\Temporary Internet Files\Content.IE5\L3OV0RJJ\MC900036344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5791200"/>
            <a:ext cx="1012825" cy="783983"/>
          </a:xfrm>
          <a:prstGeom prst="rect">
            <a:avLst/>
          </a:prstGeom>
          <a:noFill/>
        </p:spPr>
      </p:pic>
      <p:pic>
        <p:nvPicPr>
          <p:cNvPr id="26" name="Picture 7" descr="C:\Users\andrelar\AppData\Local\Microsoft\Windows\Temporary Internet Files\Content.IE5\L3OV0RJJ\MC900036344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5791200"/>
            <a:ext cx="1012825" cy="783983"/>
          </a:xfrm>
          <a:prstGeom prst="rect">
            <a:avLst/>
          </a:prstGeom>
          <a:noFill/>
        </p:spPr>
      </p:pic>
      <p:pic>
        <p:nvPicPr>
          <p:cNvPr id="28" name="Picture 7" descr="C:\Users\andrelar\AppData\Local\Microsoft\Windows\Temporary Internet Files\Content.IE5\L3OV0RJJ\MC900036344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59375" y="5791200"/>
            <a:ext cx="1012825" cy="783983"/>
          </a:xfrm>
          <a:prstGeom prst="rect">
            <a:avLst/>
          </a:prstGeom>
          <a:noFill/>
        </p:spPr>
      </p:pic>
      <p:pic>
        <p:nvPicPr>
          <p:cNvPr id="30" name="Picture 3" descr="C:\Users\andrelar\AppData\Local\Microsoft\Windows\Temporary Internet Files\Content.IE5\KU7EAHET\MC900331617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7200" y="1828800"/>
            <a:ext cx="762000" cy="969622"/>
          </a:xfrm>
          <a:prstGeom prst="rect">
            <a:avLst/>
          </a:prstGeom>
          <a:noFill/>
        </p:spPr>
      </p:pic>
      <p:pic>
        <p:nvPicPr>
          <p:cNvPr id="31" name="Picture 7" descr="C:\Users\andrelar\AppData\Local\Microsoft\Windows\Temporary Internet Files\Content.IE5\L3OV0RJJ\MC900036344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6600" y="5791200"/>
            <a:ext cx="1012825" cy="783983"/>
          </a:xfrm>
          <a:prstGeom prst="rect">
            <a:avLst/>
          </a:prstGeom>
          <a:noFill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2667" y="1660594"/>
            <a:ext cx="220133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80667" y="1660594"/>
            <a:ext cx="761999" cy="930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44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flipH="1">
            <a:off x="457200" y="2209800"/>
            <a:ext cx="914400" cy="74879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Luftpost</a:t>
            </a:r>
            <a:endParaRPr lang="nb-NO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23774E-6 L 0.91667 0.00093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3.47826E-6 L 0 0.59551 " pathEditMode="relative" rAng="0" ptsTypes="AA">
                                      <p:cBhvr>
                                        <p:cTn id="13" dur="3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3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33333E-6 3.47826E-6 L -3.33333E-6 0.59551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3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3.33333E-6 3.47826E-6 L -3.33333E-6 0.59551 " pathEditMode="relative" rAng="0" ptsTypes="AA">
                                      <p:cBhvr>
                                        <p:cTn id="27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53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3.33333E-6 3.47826E-6 L -3.33333E-6 0.59551 " pathEditMode="relative" rAng="0" ptsTypes="AA">
                                      <p:cBhvr>
                                        <p:cTn id="34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12290" name="Picture 2" descr="C:\Users\andrelar\AppData\Local\Microsoft\Windows\Temporary Internet Files\Content.IE5\C1KAMETO\MP90043318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256476" cy="6858000"/>
          </a:xfrm>
          <a:prstGeom prst="rect">
            <a:avLst/>
          </a:prstGeom>
          <a:noFill/>
        </p:spPr>
      </p:pic>
      <p:sp>
        <p:nvSpPr>
          <p:cNvPr id="7" name="Rounded Rectangular Callout 6"/>
          <p:cNvSpPr/>
          <p:nvPr/>
        </p:nvSpPr>
        <p:spPr>
          <a:xfrm>
            <a:off x="4800600" y="3657600"/>
            <a:ext cx="3352800" cy="1447800"/>
          </a:xfrm>
          <a:prstGeom prst="wedgeRoundRectCallout">
            <a:avLst>
              <a:gd name="adj1" fmla="val -71281"/>
              <a:gd name="adj2" fmla="val -55727"/>
              <a:gd name="adj3" fmla="val 16667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3200" b="1" dirty="0" smtClean="0">
                <a:latin typeface="SimHei" pitchFamily="49" charset="-122"/>
                <a:ea typeface="SimHei" pitchFamily="49" charset="-122"/>
              </a:rPr>
              <a:t>SHOW TIME!</a:t>
            </a:r>
            <a:endParaRPr lang="nb-NO" sz="3200" b="1" dirty="0">
              <a:latin typeface="SimHei" pitchFamily="49" charset="-122"/>
              <a:ea typeface="SimHei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utopilot Compilation MM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rcRect l="-174" r="-174" b="309"/>
          <a:stretch>
            <a:fillRect/>
          </a:stretch>
        </p:blipFill>
        <p:spPr>
          <a:xfrm>
            <a:off x="-1905000" y="-228600"/>
            <a:ext cx="12954000" cy="723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ssisted Autopilot Demo 1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ssisted Autopilot Demo 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Demo: Autopilot</a:t>
            </a:r>
            <a:endParaRPr lang="nb-NO" dirty="0"/>
          </a:p>
        </p:txBody>
      </p:sp>
      <p:pic>
        <p:nvPicPr>
          <p:cNvPr id="5" name="Picture 2" descr="C:\Users\andrelar\AppData\Local\Microsoft\Windows\Temporary Internet Files\Content.IE5\C1KAMETO\MP900446479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04800"/>
            <a:ext cx="7162800" cy="7162800"/>
          </a:xfrm>
          <a:prstGeom prst="rect">
            <a:avLst/>
          </a:prstGeom>
          <a:noFill/>
        </p:spPr>
      </p:pic>
      <p:sp>
        <p:nvSpPr>
          <p:cNvPr id="4" name="Rounded Rectangular Callout 3"/>
          <p:cNvSpPr/>
          <p:nvPr/>
        </p:nvSpPr>
        <p:spPr>
          <a:xfrm>
            <a:off x="5334000" y="0"/>
            <a:ext cx="3733800" cy="1447800"/>
          </a:xfrm>
          <a:prstGeom prst="wedgeRoundRectCallout">
            <a:avLst>
              <a:gd name="adj1" fmla="val -66979"/>
              <a:gd name="adj2" fmla="val 46135"/>
              <a:gd name="adj3" fmla="val 16667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3200" b="1" dirty="0" smtClean="0">
                <a:latin typeface="SimHei" pitchFamily="49" charset="-122"/>
                <a:ea typeface="SimHei" pitchFamily="49" charset="-122"/>
              </a:rPr>
              <a:t>Trygghet!</a:t>
            </a:r>
            <a:endParaRPr lang="nb-NO" sz="3200" b="1" dirty="0">
              <a:latin typeface="SimHei" pitchFamily="49" charset="-122"/>
              <a:ea typeface="SimHei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2743200"/>
            <a:ext cx="381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Robot</a:t>
            </a:r>
            <a:endParaRPr lang="nb-N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ndrelar\AppData\Local\Microsoft\Windows\Temporary Internet Files\Content.IE5\KU7EAHET\MP900446473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286998" cy="6858000"/>
          </a:xfrm>
          <a:prstGeom prst="rect">
            <a:avLst/>
          </a:prstGeom>
          <a:noFill/>
        </p:spPr>
      </p:pic>
      <p:sp>
        <p:nvSpPr>
          <p:cNvPr id="3" name="Rounded Rectangular Callout 2"/>
          <p:cNvSpPr/>
          <p:nvPr/>
        </p:nvSpPr>
        <p:spPr>
          <a:xfrm>
            <a:off x="5562600" y="0"/>
            <a:ext cx="3733800" cy="1447800"/>
          </a:xfrm>
          <a:prstGeom prst="wedgeRoundRectCallout">
            <a:avLst>
              <a:gd name="adj1" fmla="val -42489"/>
              <a:gd name="adj2" fmla="val 67816"/>
              <a:gd name="adj3" fmla="val 16667"/>
            </a:avLst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3200" b="1" dirty="0" smtClean="0">
                <a:latin typeface="SimHei" pitchFamily="49" charset="-122"/>
                <a:ea typeface="SimHei" pitchFamily="49" charset="-122"/>
              </a:rPr>
              <a:t>Tid til hverandre!</a:t>
            </a:r>
            <a:endParaRPr lang="nb-NO" sz="3200" b="1" dirty="0">
              <a:latin typeface="SimHei" pitchFamily="49" charset="-122"/>
              <a:ea typeface="SimHei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6" name="Picture 18" descr="C:\Users\andrelar\AppData\Local\Microsoft\Windows\Temporary Internet Files\Content.IE5\60U9DQ5D\MP900442343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57200" y="0"/>
            <a:ext cx="10287000" cy="6858000"/>
          </a:xfrm>
          <a:prstGeom prst="rect">
            <a:avLst/>
          </a:prstGeom>
          <a:noFill/>
        </p:spPr>
      </p:pic>
      <p:pic>
        <p:nvPicPr>
          <p:cNvPr id="14" name="Picture 13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533400" y="685800"/>
            <a:ext cx="1600200" cy="13103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95400"/>
            <a:ext cx="9144000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Flyvende robot</a:t>
            </a:r>
            <a:endParaRPr lang="nb-NO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2743200"/>
            <a:ext cx="381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 descr="C:\Users\andrelar\AppData\Local\Microsoft\Windows\Temporary Internet Files\Content.IE5\C1KAMETO\MC900013037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304800"/>
            <a:ext cx="3332621" cy="320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8.14061E-7 L 0.00122 0.2109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1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667000" y="1752600"/>
            <a:ext cx="3810000" cy="4800600"/>
            <a:chOff x="2667000" y="1752600"/>
            <a:chExt cx="3810000" cy="480060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2743200"/>
              <a:ext cx="3810000" cy="381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3" descr="C:\Users\andrelar\AppData\Local\Microsoft\Windows\Temporary Internet Files\Content.IE5\C1KAMETO\MC900013037[1].wmf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19400" y="1752600"/>
              <a:ext cx="3332621" cy="3200400"/>
            </a:xfrm>
            <a:prstGeom prst="rect">
              <a:avLst/>
            </a:prstGeom>
            <a:noFill/>
          </p:spPr>
        </p:pic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Flyvende robot</a:t>
            </a:r>
            <a:endParaRPr lang="nb-NO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Mange bruksområder</a:t>
            </a:r>
            <a:endParaRPr lang="nb-NO" dirty="0"/>
          </a:p>
        </p:txBody>
      </p:sp>
      <p:grpSp>
        <p:nvGrpSpPr>
          <p:cNvPr id="16" name="Group 15"/>
          <p:cNvGrpSpPr/>
          <p:nvPr/>
        </p:nvGrpSpPr>
        <p:grpSpPr>
          <a:xfrm>
            <a:off x="1447800" y="2286000"/>
            <a:ext cx="3810000" cy="4800600"/>
            <a:chOff x="2667000" y="1752600"/>
            <a:chExt cx="3810000" cy="4800600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2743200"/>
              <a:ext cx="3810000" cy="381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7" descr="C:\Users\andrelar\AppData\Local\Microsoft\Windows\Temporary Internet Files\Content.IE5\C1KAMETO\MC900013037[1].wmf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19400" y="1752600"/>
              <a:ext cx="3332621" cy="3200400"/>
            </a:xfrm>
            <a:prstGeom prst="rect">
              <a:avLst/>
            </a:prstGeom>
            <a:noFill/>
          </p:spPr>
        </p:pic>
      </p:grpSp>
      <p:pic>
        <p:nvPicPr>
          <p:cNvPr id="2058" name="Picture 10" descr="C:\Users\andrelar\AppData\Local\Microsoft\Windows\Temporary Internet Files\Content.IE5\C1KAMETO\MC900292370[1].wmf"/>
          <p:cNvPicPr>
            <a:picLocks noChangeAspect="1" noChangeArrowheads="1"/>
          </p:cNvPicPr>
          <p:nvPr/>
        </p:nvPicPr>
        <p:blipFill>
          <a:blip r:embed="rId5" cstate="print"/>
          <a:srcRect l="38607"/>
          <a:stretch>
            <a:fillRect/>
          </a:stretch>
        </p:blipFill>
        <p:spPr bwMode="auto">
          <a:xfrm>
            <a:off x="4876800" y="1768475"/>
            <a:ext cx="3392945" cy="4556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5.55556E-7 8.51064E-7 C 0.00069 -0.01133 -0.00191 -0.02451 0.00295 -0.034 C 0.00503 -0.03816 0.0092 -0.04024 0.0118 -0.04394 C 0.01128 -0.04579 0.01007 -0.04764 0.01041 -0.04972 C 0.01076 -0.05203 0.0125 -0.05365 0.01336 -0.05574 C 0.01632 -0.06337 0.01788 -0.07331 0.01927 -0.08164 C 0.01875 -0.08418 0.01979 -0.08858 0.01788 -0.0895 C 0.01632 -0.09019 0.01562 -0.0858 0.01493 -0.08372 C 0.01406 -0.08117 0.01389 -0.0784 0.01336 -0.07562 C 0.01527 -0.05134 0.01336 -0.02845 0.0118 -0.00416 C 0.01076 0.01272 0.01041 0.01018 0.0059 0.02775 C 0.00538 0.02983 0.00434 0.03377 0.00434 0.03377 C -0.00122 0.0185 -0.00052 0.00578 -0.00157 -0.01203 C 5.55556E-7 -0.02521 0.00173 -0.0407 0.00746 -0.0518 C 0.00868 -0.06221 0.00711 -0.07146 0.01632 -0.06776 C 0.01979 -0.05828 0.021 -0.0525 0.02239 -0.04186 C 0.02135 -0.03793 0.02031 -0.03376 0.01927 -0.02983 C 0.01875 -0.02798 0.01788 -0.02405 0.01788 -0.02405 C 0.01614 -0.0037 0.01493 0.02012 0.01041 0.03978 C 0.00503 0.03215 0.0085 0.03862 0.0059 0.02382 C 0.00434 0.01503 0.00191 0.00648 5.55556E-7 -0.00208 C 0.00139 -0.01665 -0.00209 -0.01596 0.00295 -0.01596 " pathEditMode="relative" ptsTypes="fffffffffffffffffffffA"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762125"/>
            <a:ext cx="7696200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53200" y="1828800"/>
            <a:ext cx="1943100" cy="119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Mange bruksområder</a:t>
            </a:r>
            <a:endParaRPr lang="nb-N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Leteaksjoner</a:t>
            </a:r>
            <a:endParaRPr lang="nb-NO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t="8333" r="25939" b="55416"/>
          <a:stretch>
            <a:fillRect/>
          </a:stretch>
        </p:blipFill>
        <p:spPr bwMode="auto">
          <a:xfrm>
            <a:off x="1905000" y="2133600"/>
            <a:ext cx="7239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C:\Users\andrelar\AppData\Local\Microsoft\Windows\Temporary Internet Files\Content.IE5\L3OV0RJJ\MP900402679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137182"/>
            <a:ext cx="3148013" cy="47208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andrelar\AppData\Local\Microsoft\Windows\Temporary Internet Files\Content.IE5\L3OV0RJJ\MC90010027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905000" y="1981200"/>
            <a:ext cx="2884628" cy="2362200"/>
          </a:xfrm>
          <a:prstGeom prst="rect">
            <a:avLst/>
          </a:prstGeom>
          <a:noFill/>
        </p:spPr>
      </p:pic>
      <p:sp>
        <p:nvSpPr>
          <p:cNvPr id="8" name="Right Bracket 7"/>
          <p:cNvSpPr/>
          <p:nvPr/>
        </p:nvSpPr>
        <p:spPr>
          <a:xfrm>
            <a:off x="4559440" y="2819400"/>
            <a:ext cx="457200" cy="1066800"/>
          </a:xfrm>
          <a:prstGeom prst="rightBracket">
            <a:avLst>
              <a:gd name="adj" fmla="val 1800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ight Bracket 8"/>
          <p:cNvSpPr/>
          <p:nvPr/>
        </p:nvSpPr>
        <p:spPr>
          <a:xfrm>
            <a:off x="4940440" y="2667000"/>
            <a:ext cx="457200" cy="1371600"/>
          </a:xfrm>
          <a:prstGeom prst="rightBracket">
            <a:avLst>
              <a:gd name="adj" fmla="val 1800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ight Bracket 9"/>
          <p:cNvSpPr/>
          <p:nvPr/>
        </p:nvSpPr>
        <p:spPr>
          <a:xfrm>
            <a:off x="5397640" y="2438400"/>
            <a:ext cx="457200" cy="1752600"/>
          </a:xfrm>
          <a:prstGeom prst="rightBracket">
            <a:avLst>
              <a:gd name="adj" fmla="val 1800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ight Bracket 10"/>
          <p:cNvSpPr/>
          <p:nvPr/>
        </p:nvSpPr>
        <p:spPr>
          <a:xfrm>
            <a:off x="5713412" y="1981200"/>
            <a:ext cx="685800" cy="2590800"/>
          </a:xfrm>
          <a:prstGeom prst="rightBracket">
            <a:avLst>
              <a:gd name="adj" fmla="val 1800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33" name="Group 32"/>
          <p:cNvGrpSpPr/>
          <p:nvPr/>
        </p:nvGrpSpPr>
        <p:grpSpPr>
          <a:xfrm>
            <a:off x="76200" y="3398170"/>
            <a:ext cx="2661185" cy="3459830"/>
            <a:chOff x="76200" y="3398170"/>
            <a:chExt cx="2661185" cy="3459830"/>
          </a:xfrm>
        </p:grpSpPr>
        <p:pic>
          <p:nvPicPr>
            <p:cNvPr id="2059" name="Picture 11" descr="C:\Users\andrelar\AppData\Local\Microsoft\Windows\Temporary Internet Files\Content.IE5\KU7EAHET\MM900283197[1].gif"/>
            <p:cNvPicPr>
              <a:picLocks noChangeAspect="1" noChangeArrowheads="1" noCrop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57225" y="4648200"/>
              <a:ext cx="1323975" cy="1295400"/>
            </a:xfrm>
            <a:prstGeom prst="rect">
              <a:avLst/>
            </a:prstGeom>
            <a:noFill/>
          </p:spPr>
        </p:pic>
        <p:pic>
          <p:nvPicPr>
            <p:cNvPr id="2058" name="Picture 10" descr="C:\Users\andrelar\AppData\Local\Microsoft\Windows\Temporary Internet Files\Content.IE5\L3OV0RJJ\MC900318352[1].wm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5580062"/>
              <a:ext cx="1828800" cy="1277938"/>
            </a:xfrm>
            <a:prstGeom prst="rect">
              <a:avLst/>
            </a:prstGeom>
            <a:noFill/>
          </p:spPr>
        </p:pic>
        <p:sp>
          <p:nvSpPr>
            <p:cNvPr id="29" name="Right Bracket 28"/>
            <p:cNvSpPr/>
            <p:nvPr/>
          </p:nvSpPr>
          <p:spPr>
            <a:xfrm rot="8268845">
              <a:off x="2280185" y="3413653"/>
              <a:ext cx="457200" cy="1066800"/>
            </a:xfrm>
            <a:prstGeom prst="rightBracket">
              <a:avLst>
                <a:gd name="adj" fmla="val 18009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0" name="Right Bracket 29"/>
            <p:cNvSpPr/>
            <p:nvPr/>
          </p:nvSpPr>
          <p:spPr>
            <a:xfrm rot="8268845">
              <a:off x="2077727" y="3453129"/>
              <a:ext cx="457200" cy="1371600"/>
            </a:xfrm>
            <a:prstGeom prst="rightBracket">
              <a:avLst>
                <a:gd name="adj" fmla="val 18009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1" name="Right Bracket 30"/>
            <p:cNvSpPr/>
            <p:nvPr/>
          </p:nvSpPr>
          <p:spPr>
            <a:xfrm rot="8268845">
              <a:off x="1824655" y="3426274"/>
              <a:ext cx="457200" cy="1752600"/>
            </a:xfrm>
            <a:prstGeom prst="rightBracket">
              <a:avLst>
                <a:gd name="adj" fmla="val 18009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2" name="Right Bracket 31"/>
            <p:cNvSpPr/>
            <p:nvPr/>
          </p:nvSpPr>
          <p:spPr>
            <a:xfrm rot="8268845">
              <a:off x="1625865" y="3398170"/>
              <a:ext cx="429419" cy="2214415"/>
            </a:xfrm>
            <a:prstGeom prst="rightBracket">
              <a:avLst>
                <a:gd name="adj" fmla="val 18009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381000" y="106680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5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Radiostyrte helikoptre</a:t>
            </a:r>
            <a:endParaRPr kumimoji="0" lang="nb-NO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8" name="Picture 2" descr="C:\Users\andrelar\AppData\Local\Microsoft\Windows\Temporary Internet Files\Content.IE5\KU7EAHET\MC900233059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21640" y="1447800"/>
            <a:ext cx="2287588" cy="35095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1752600"/>
            <a:ext cx="1939636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Bracket 7"/>
          <p:cNvSpPr/>
          <p:nvPr/>
        </p:nvSpPr>
        <p:spPr>
          <a:xfrm>
            <a:off x="4559440" y="2819400"/>
            <a:ext cx="457200" cy="1066800"/>
          </a:xfrm>
          <a:prstGeom prst="rightBracket">
            <a:avLst>
              <a:gd name="adj" fmla="val 1800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ight Bracket 8"/>
          <p:cNvSpPr/>
          <p:nvPr/>
        </p:nvSpPr>
        <p:spPr>
          <a:xfrm>
            <a:off x="4940440" y="2667000"/>
            <a:ext cx="457200" cy="1371600"/>
          </a:xfrm>
          <a:prstGeom prst="rightBracket">
            <a:avLst>
              <a:gd name="adj" fmla="val 1800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ight Bracket 9"/>
          <p:cNvSpPr/>
          <p:nvPr/>
        </p:nvSpPr>
        <p:spPr>
          <a:xfrm>
            <a:off x="5397640" y="2438400"/>
            <a:ext cx="457200" cy="1752600"/>
          </a:xfrm>
          <a:prstGeom prst="rightBracket">
            <a:avLst>
              <a:gd name="adj" fmla="val 1800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ight Bracket 10"/>
          <p:cNvSpPr/>
          <p:nvPr/>
        </p:nvSpPr>
        <p:spPr>
          <a:xfrm>
            <a:off x="5713412" y="1981200"/>
            <a:ext cx="685800" cy="2590800"/>
          </a:xfrm>
          <a:prstGeom prst="rightBracket">
            <a:avLst>
              <a:gd name="adj" fmla="val 1800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5" name="Picture 2" descr="C:\Users\andrelar\AppData\Local\Microsoft\Windows\Temporary Internet Files\Content.IE5\KU7EAHET\MC900233059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21640" y="1447800"/>
            <a:ext cx="2287588" cy="3509559"/>
          </a:xfrm>
          <a:prstGeom prst="rect">
            <a:avLst/>
          </a:prstGeom>
          <a:noFill/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81000" y="762000"/>
            <a:ext cx="8229600" cy="1143000"/>
          </a:xfrm>
          <a:prstGeom prst="rect">
            <a:avLst/>
          </a:prstGeom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5000" noProof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Billige sensorer</a:t>
            </a:r>
            <a:endParaRPr kumimoji="0" lang="nb-NO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32"/>
          <p:cNvGrpSpPr/>
          <p:nvPr/>
        </p:nvGrpSpPr>
        <p:grpSpPr>
          <a:xfrm>
            <a:off x="76200" y="3398170"/>
            <a:ext cx="2661185" cy="3459830"/>
            <a:chOff x="76200" y="3398170"/>
            <a:chExt cx="2661185" cy="3459830"/>
          </a:xfrm>
        </p:grpSpPr>
        <p:pic>
          <p:nvPicPr>
            <p:cNvPr id="2059" name="Picture 11" descr="C:\Users\andrelar\AppData\Local\Microsoft\Windows\Temporary Internet Files\Content.IE5\KU7EAHET\MM900283197[1].gif"/>
            <p:cNvPicPr>
              <a:picLocks noChangeAspect="1" noChangeArrowheads="1" noCrop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7225" y="4648200"/>
              <a:ext cx="1323975" cy="1295400"/>
            </a:xfrm>
            <a:prstGeom prst="rect">
              <a:avLst/>
            </a:prstGeom>
            <a:noFill/>
          </p:spPr>
        </p:pic>
        <p:pic>
          <p:nvPicPr>
            <p:cNvPr id="2058" name="Picture 10" descr="C:\Users\andrelar\AppData\Local\Microsoft\Windows\Temporary Internet Files\Content.IE5\L3OV0RJJ\MC900318352[1].wm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6200" y="5580062"/>
              <a:ext cx="1828800" cy="1277938"/>
            </a:xfrm>
            <a:prstGeom prst="rect">
              <a:avLst/>
            </a:prstGeom>
            <a:noFill/>
          </p:spPr>
        </p:pic>
        <p:sp>
          <p:nvSpPr>
            <p:cNvPr id="29" name="Right Bracket 28"/>
            <p:cNvSpPr/>
            <p:nvPr/>
          </p:nvSpPr>
          <p:spPr>
            <a:xfrm rot="8268845">
              <a:off x="2280185" y="3413653"/>
              <a:ext cx="457200" cy="1066800"/>
            </a:xfrm>
            <a:prstGeom prst="rightBracket">
              <a:avLst>
                <a:gd name="adj" fmla="val 18009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0" name="Right Bracket 29"/>
            <p:cNvSpPr/>
            <p:nvPr/>
          </p:nvSpPr>
          <p:spPr>
            <a:xfrm rot="8268845">
              <a:off x="2077727" y="3453129"/>
              <a:ext cx="457200" cy="1371600"/>
            </a:xfrm>
            <a:prstGeom prst="rightBracket">
              <a:avLst>
                <a:gd name="adj" fmla="val 18009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1" name="Right Bracket 30"/>
            <p:cNvSpPr/>
            <p:nvPr/>
          </p:nvSpPr>
          <p:spPr>
            <a:xfrm rot="8268845">
              <a:off x="1824655" y="3426274"/>
              <a:ext cx="457200" cy="1752600"/>
            </a:xfrm>
            <a:prstGeom prst="rightBracket">
              <a:avLst>
                <a:gd name="adj" fmla="val 18009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2" name="Right Bracket 31"/>
            <p:cNvSpPr/>
            <p:nvPr/>
          </p:nvSpPr>
          <p:spPr>
            <a:xfrm rot="8268845">
              <a:off x="1625865" y="3398170"/>
              <a:ext cx="429419" cy="2214415"/>
            </a:xfrm>
            <a:prstGeom prst="rightBracket">
              <a:avLst>
                <a:gd name="adj" fmla="val 18009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pic>
        <p:nvPicPr>
          <p:cNvPr id="18" name="Picture 6" descr="C:\Users\andrelar\AppData\Local\Microsoft\Windows\Temporary Internet Files\Content.IE5\C1KAMETO\MC900197468[1].wm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4480278" flipH="1">
            <a:off x="1019537" y="1735186"/>
            <a:ext cx="1351770" cy="14071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760</TotalTime>
  <Words>288</Words>
  <Application>Microsoft Office PowerPoint</Application>
  <PresentationFormat>On-screen Show (4:3)</PresentationFormat>
  <Paragraphs>59</Paragraphs>
  <Slides>22</Slides>
  <Notes>17</Notes>
  <HiddenSlides>1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Flow</vt:lpstr>
      <vt:lpstr>Helikopter Autopilot Simulator</vt:lpstr>
      <vt:lpstr>Robot</vt:lpstr>
      <vt:lpstr>Flyvende robot</vt:lpstr>
      <vt:lpstr>Flyvende robot</vt:lpstr>
      <vt:lpstr>Mange bruksområder</vt:lpstr>
      <vt:lpstr>Mange bruksområder</vt:lpstr>
      <vt:lpstr>Leteaksjoner</vt:lpstr>
      <vt:lpstr>Slide 8</vt:lpstr>
      <vt:lpstr>Slide 9</vt:lpstr>
      <vt:lpstr>Hjelp til søking</vt:lpstr>
      <vt:lpstr>Effektiv søking</vt:lpstr>
      <vt:lpstr>I overkant effektivt</vt:lpstr>
      <vt:lpstr>Avlaste dårlige veier</vt:lpstr>
      <vt:lpstr>Luftpost</vt:lpstr>
      <vt:lpstr>Slide 15</vt:lpstr>
      <vt:lpstr>Slide 16</vt:lpstr>
      <vt:lpstr>Slide 17</vt:lpstr>
      <vt:lpstr>Slide 18</vt:lpstr>
      <vt:lpstr>Demo: Autopilot</vt:lpstr>
      <vt:lpstr>Slide 20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Andreas Larsen</dc:creator>
  <cp:lastModifiedBy>andrelar</cp:lastModifiedBy>
  <cp:revision>69</cp:revision>
  <dcterms:created xsi:type="dcterms:W3CDTF">2006-08-16T00:00:00Z</dcterms:created>
  <dcterms:modified xsi:type="dcterms:W3CDTF">2010-06-03T18:39:34Z</dcterms:modified>
</cp:coreProperties>
</file>